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  <p:sldId id="267" r:id="rId11"/>
    <p:sldId id="261" r:id="rId12"/>
    <p:sldId id="268" r:id="rId13"/>
    <p:sldId id="269" r:id="rId14"/>
    <p:sldId id="26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60" y="50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Ethical Hacking </a:t>
            </a:r>
          </a:p>
          <a:p>
            <a:r>
              <a:rPr lang="en-US" dirty="0" smtClean="0"/>
              <a:t>Daniel </a:t>
            </a:r>
            <a:r>
              <a:rPr lang="en-US" dirty="0" err="1" smtClean="0"/>
              <a:t>Yeoell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38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Exploit 2 Root </a:t>
            </a:r>
            <a:r>
              <a:rPr lang="en-US" dirty="0" err="1" smtClean="0"/>
              <a:t>Ctd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12" y="2557463"/>
            <a:ext cx="5657975" cy="3317875"/>
          </a:xfrm>
        </p:spPr>
      </p:pic>
    </p:spTree>
    <p:extLst>
      <p:ext uri="{BB962C8B-B14F-4D97-AF65-F5344CB8AC3E}">
        <p14:creationId xmlns:p14="http://schemas.microsoft.com/office/powerpoint/2010/main" val="156917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Exploits conducted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591" y="2587421"/>
            <a:ext cx="4620576" cy="3681353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984" y="2587421"/>
            <a:ext cx="4581614" cy="3627785"/>
          </a:xfrm>
        </p:spPr>
      </p:pic>
    </p:spTree>
    <p:extLst>
      <p:ext uri="{BB962C8B-B14F-4D97-AF65-F5344CB8AC3E}">
        <p14:creationId xmlns:p14="http://schemas.microsoft.com/office/powerpoint/2010/main" val="44689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Account with </a:t>
            </a:r>
            <a:r>
              <a:rPr lang="en-US" dirty="0"/>
              <a:t>R</a:t>
            </a:r>
            <a:r>
              <a:rPr lang="en-US" dirty="0" smtClean="0"/>
              <a:t>oot </a:t>
            </a:r>
            <a:r>
              <a:rPr lang="en-US" dirty="0"/>
              <a:t>P</a:t>
            </a:r>
            <a:r>
              <a:rPr lang="en-US" dirty="0" smtClean="0"/>
              <a:t>ermission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424" y="2483628"/>
            <a:ext cx="9126301" cy="3692997"/>
          </a:xfrm>
        </p:spPr>
      </p:pic>
    </p:spTree>
    <p:extLst>
      <p:ext uri="{BB962C8B-B14F-4D97-AF65-F5344CB8AC3E}">
        <p14:creationId xmlns:p14="http://schemas.microsoft.com/office/powerpoint/2010/main" val="437754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Files Found 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853" y="3002773"/>
            <a:ext cx="8401111" cy="1036036"/>
          </a:xfrm>
        </p:spPr>
      </p:pic>
    </p:spTree>
    <p:extLst>
      <p:ext uri="{BB962C8B-B14F-4D97-AF65-F5344CB8AC3E}">
        <p14:creationId xmlns:p14="http://schemas.microsoft.com/office/powerpoint/2010/main" val="3524516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Recommendations/Closing Remarks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49" y="2560638"/>
            <a:ext cx="4572000" cy="3309937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Securing servers are a must for all places of business</a:t>
            </a:r>
          </a:p>
          <a:p>
            <a:r>
              <a:rPr lang="en-US" dirty="0" smtClean="0"/>
              <a:t>Some recommendations to be made are</a:t>
            </a:r>
          </a:p>
          <a:p>
            <a:pPr lvl="1"/>
            <a:r>
              <a:rPr lang="en-US" dirty="0" smtClean="0"/>
              <a:t>Strong passwords  </a:t>
            </a:r>
          </a:p>
          <a:p>
            <a:pPr lvl="1"/>
            <a:r>
              <a:rPr lang="en-US" dirty="0" smtClean="0"/>
              <a:t>Regular updates</a:t>
            </a:r>
          </a:p>
          <a:p>
            <a:pPr lvl="1"/>
            <a:r>
              <a:rPr lang="en-US" dirty="0" smtClean="0"/>
              <a:t>Mandated VPN’s for remote employees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8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Executive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successfully installing a network upgrade for </a:t>
            </a:r>
            <a:r>
              <a:rPr lang="en-US" dirty="0" smtClean="0"/>
              <a:t>my </a:t>
            </a:r>
            <a:r>
              <a:rPr lang="en-US" dirty="0"/>
              <a:t>company’s client, </a:t>
            </a:r>
            <a:r>
              <a:rPr lang="en-US" dirty="0" smtClean="0"/>
              <a:t>I </a:t>
            </a:r>
            <a:r>
              <a:rPr lang="en-US" dirty="0"/>
              <a:t>have been asked to perform another cybersecurity </a:t>
            </a:r>
            <a:r>
              <a:rPr lang="en-US" dirty="0" smtClean="0"/>
              <a:t>service. My </a:t>
            </a:r>
            <a:r>
              <a:rPr lang="en-US" dirty="0"/>
              <a:t>client hired a consultant to install and configure a new server in their internal network to support production and operations. </a:t>
            </a:r>
            <a:r>
              <a:rPr lang="en-US" dirty="0" smtClean="0"/>
              <a:t>I was </a:t>
            </a:r>
            <a:r>
              <a:rPr lang="en-US" dirty="0"/>
              <a:t>tasked with determining the vulnerabilities of the new Production server and </a:t>
            </a:r>
            <a:r>
              <a:rPr lang="en-US" dirty="0" smtClean="0"/>
              <a:t>providing </a:t>
            </a:r>
            <a:r>
              <a:rPr lang="en-US" dirty="0"/>
              <a:t>specific examples of how any vulnerabilities could be exploited. </a:t>
            </a:r>
            <a:r>
              <a:rPr lang="en-US" dirty="0" smtClean="0"/>
              <a:t>Lastly, </a:t>
            </a:r>
            <a:r>
              <a:rPr lang="en-US" smtClean="0"/>
              <a:t>I was </a:t>
            </a:r>
            <a:r>
              <a:rPr lang="en-US" dirty="0"/>
              <a:t>also asked to perform the same service on the Webserver in their DMZ. </a:t>
            </a:r>
          </a:p>
        </p:txBody>
      </p:sp>
    </p:spTree>
    <p:extLst>
      <p:ext uri="{BB962C8B-B14F-4D97-AF65-F5344CB8AC3E}">
        <p14:creationId xmlns:p14="http://schemas.microsoft.com/office/powerpoint/2010/main" val="1136563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Vulnerabilities found on Production Server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285" y="2557463"/>
            <a:ext cx="6949430" cy="3317875"/>
          </a:xfrm>
        </p:spPr>
      </p:pic>
    </p:spTree>
    <p:extLst>
      <p:ext uri="{BB962C8B-B14F-4D97-AF65-F5344CB8AC3E}">
        <p14:creationId xmlns:p14="http://schemas.microsoft.com/office/powerpoint/2010/main" val="101346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Vulnerabilities found on the Web Server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266" y="2557463"/>
            <a:ext cx="6575468" cy="3317875"/>
          </a:xfrm>
        </p:spPr>
      </p:pic>
    </p:spTree>
    <p:extLst>
      <p:ext uri="{BB962C8B-B14F-4D97-AF65-F5344CB8AC3E}">
        <p14:creationId xmlns:p14="http://schemas.microsoft.com/office/powerpoint/2010/main" val="1169912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Exploit 1 on Production Server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061" y="2451275"/>
            <a:ext cx="7238466" cy="3692015"/>
          </a:xfrm>
        </p:spPr>
      </p:pic>
    </p:spTree>
    <p:extLst>
      <p:ext uri="{BB962C8B-B14F-4D97-AF65-F5344CB8AC3E}">
        <p14:creationId xmlns:p14="http://schemas.microsoft.com/office/powerpoint/2010/main" val="278016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Exploit 1 with Root Permission 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304" y="2501327"/>
            <a:ext cx="8344132" cy="3374012"/>
          </a:xfrm>
        </p:spPr>
      </p:pic>
    </p:spTree>
    <p:extLst>
      <p:ext uri="{BB962C8B-B14F-4D97-AF65-F5344CB8AC3E}">
        <p14:creationId xmlns:p14="http://schemas.microsoft.com/office/powerpoint/2010/main" val="3652510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Exploit 2 on Production Server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3058596"/>
            <a:ext cx="9601200" cy="2280320"/>
          </a:xfrm>
        </p:spPr>
      </p:pic>
    </p:spTree>
    <p:extLst>
      <p:ext uri="{BB962C8B-B14F-4D97-AF65-F5344CB8AC3E}">
        <p14:creationId xmlns:p14="http://schemas.microsoft.com/office/powerpoint/2010/main" val="352678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Exploit 1 on Web Server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427" y="2557463"/>
            <a:ext cx="7388425" cy="3317875"/>
          </a:xfrm>
        </p:spPr>
      </p:pic>
    </p:spTree>
    <p:extLst>
      <p:ext uri="{BB962C8B-B14F-4D97-AF65-F5344CB8AC3E}">
        <p14:creationId xmlns:p14="http://schemas.microsoft.com/office/powerpoint/2010/main" val="223045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Exploit 2 with Root Permission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366" y="2557463"/>
            <a:ext cx="7393267" cy="3317875"/>
          </a:xfrm>
        </p:spPr>
      </p:pic>
    </p:spTree>
    <p:extLst>
      <p:ext uri="{BB962C8B-B14F-4D97-AF65-F5344CB8AC3E}">
        <p14:creationId xmlns:p14="http://schemas.microsoft.com/office/powerpoint/2010/main" val="88045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867</TotalTime>
  <Words>169</Words>
  <Application>Microsoft Office PowerPoint</Application>
  <PresentationFormat>Widescreen</PresentationFormat>
  <Paragraphs>22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Garamond</vt:lpstr>
      <vt:lpstr>Organic</vt:lpstr>
      <vt:lpstr>Project C</vt:lpstr>
      <vt:lpstr>Executive Summary</vt:lpstr>
      <vt:lpstr>Vulnerabilities found on Production Server</vt:lpstr>
      <vt:lpstr>Vulnerabilities found on the Web Server</vt:lpstr>
      <vt:lpstr>Exploit 1 on Production Server</vt:lpstr>
      <vt:lpstr>Exploit 1 with Root Permission  </vt:lpstr>
      <vt:lpstr>Exploit 2 on Production Server</vt:lpstr>
      <vt:lpstr>Exploit 1 on Web Server </vt:lpstr>
      <vt:lpstr>Exploit 2 with Root Permission </vt:lpstr>
      <vt:lpstr>Exploit 2 Root Ctd </vt:lpstr>
      <vt:lpstr>Exploits conducted</vt:lpstr>
      <vt:lpstr>Account with Root Permission</vt:lpstr>
      <vt:lpstr>Interesting Files Found  </vt:lpstr>
      <vt:lpstr>Recommendations/Closing Remarks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C</dc:title>
  <dc:creator>Joe</dc:creator>
  <cp:lastModifiedBy>Joe</cp:lastModifiedBy>
  <cp:revision>15</cp:revision>
  <dcterms:created xsi:type="dcterms:W3CDTF">2021-12-22T15:52:00Z</dcterms:created>
  <dcterms:modified xsi:type="dcterms:W3CDTF">2021-12-27T03:41:39Z</dcterms:modified>
</cp:coreProperties>
</file>

<file path=docProps/thumbnail.jpeg>
</file>